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Gelasio Semi Bold"/>
      <p:regular r:id="rId15"/>
    </p:embeddedFont>
    <p:embeddedFont>
      <p:font typeface="Gelasio Semi Bold"/>
      <p:regular r:id="rId16"/>
    </p:embeddedFont>
    <p:embeddedFont>
      <p:font typeface="Gelasio Semi Bold"/>
      <p:regular r:id="rId17"/>
    </p:embeddedFont>
    <p:embeddedFont>
      <p:font typeface="Gelasio Semi Bold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68073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Website Reservasi Hotel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Meningkatkan Pengalaman Pengunjung Hotel Secara Digital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By: Farhan Aziz Harahap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0119"/>
            <a:ext cx="79330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Latar Belakang dan Masalah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9060"/>
            <a:ext cx="6408063" cy="2395657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085874"/>
            <a:ext cx="32638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Masalah yang Dihadapi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576292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Proses pemesanan hotel yang masih manual dan offline sering kali merepotkan pengunjung, memperlambat waktu reservasi dan menimbulkan ketidaknyamanan.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4859060"/>
            <a:ext cx="6408063" cy="2395657"/>
          </a:xfrm>
          <a:prstGeom prst="roundRect">
            <a:avLst>
              <a:gd name="adj" fmla="val 1420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7655481" y="5085874"/>
            <a:ext cx="32156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Tujuan Pengembangan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55481" y="5576292"/>
            <a:ext cx="59544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Memberikan solusi digital yang memungkinkan pemesanan lebih cepat dan aman dengan akses informasi lengkap secara real-time untuk meningkatkan pengalaman pengunjung.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1956"/>
            <a:ext cx="77353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Tujuan Pembuatan Website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37711"/>
            <a:ext cx="54802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Meningkatkan Kemudahan Pemesanan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1885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Membantu pengunjung melakukan reservasi kamar dengan proses yang cepat dan intuitif, tanpa kendala teknis.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2637711"/>
            <a:ext cx="45260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Memberikan Informasi Lengkap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21885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Menampilkan informasi detail seperti fasilitas, harga kamar, dan ketersediaan yang dapat diakses kapan saja oleh pengunjung.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93600"/>
            <a:ext cx="40489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Transparansi dan Keamanan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57474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Menjamin transaksi pemesanan yang aman dan transparan untuk membangun kepercayaan pengunjung.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993600"/>
            <a:ext cx="37224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Branding dan Engagement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557474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Meningkatkan citra hotel melalui desain website yang menarik dan mudah digunakan untuk memperkuat hubungan dengan pelanggan.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07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Aktor dalam Sistem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5437346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394841"/>
            <a:ext cx="40327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ADMIN / MANAGER HOTEL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885259"/>
            <a:ext cx="56709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Mengelola data kamar, harga, ketersediaan, serta mengelola konten dan melihat statistik pemesanan dan performa website.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28667" y="53948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737" y="5437346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65783" y="5394841"/>
            <a:ext cx="39085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PENGUNJUNG / PEMESAN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165783" y="5885259"/>
            <a:ext cx="56709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Mengakses informasi hotel, memilih kamar, melakukan pemesanan dan pembayaran dengan mudah dan praktis secara online.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6494" y="744260"/>
            <a:ext cx="4822269" cy="602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Objek dalam Sistem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494" y="1636276"/>
            <a:ext cx="482203" cy="4822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6494" y="2311360"/>
            <a:ext cx="2355056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Hotel / Kamar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236494" y="2728436"/>
            <a:ext cx="2355056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Detail nama kamar, fasilitas, harga, foto kamar, dan ketersediaan disajikan jelas untuk kemudahan pemesanan.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872" y="1636276"/>
            <a:ext cx="482203" cy="4822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80872" y="2311360"/>
            <a:ext cx="2355056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User / Pembeli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880872" y="2728436"/>
            <a:ext cx="2355056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pengunjung tercatat lengkap termasuk riwayat pemesanan dan preferensi demi layanan yang personal.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5250" y="1636276"/>
            <a:ext cx="482203" cy="4822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25250" y="2311360"/>
            <a:ext cx="2355056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Transaksi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1525250" y="2728436"/>
            <a:ext cx="2355056" cy="1234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Mengelola status pembayaran, metode, dan pengiriman invoice secara digital dan transparan.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494" y="4850130"/>
            <a:ext cx="482203" cy="48220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36494" y="5525214"/>
            <a:ext cx="2355056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Fasilitas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6236494" y="5942290"/>
            <a:ext cx="2355056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Memperlihatkan fasilitas tambahan seperti kolam renang, restoran, dan layanan spa untuk menarik perhatian pengunjung.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1831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Sistem Pemesanan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165878"/>
            <a:ext cx="3260646" cy="8165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97863" y="5288518"/>
            <a:ext cx="2852499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Pemesanan Kamar Online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997863" y="6048613"/>
            <a:ext cx="2852499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Pengunjung dapat memilih dan memesan kamar melalui website tanpa perlu datang langsung ke hotel.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435" y="4165878"/>
            <a:ext cx="3260765" cy="8165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58508" y="5288518"/>
            <a:ext cx="2852618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Pembayaran Langsung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258508" y="6048613"/>
            <a:ext cx="2852618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Transaksi pembayaran dilakukan secara aman melalui platform dengan berbagai metode yang nyaman.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165878"/>
            <a:ext cx="3260646" cy="81653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19273" y="5288518"/>
            <a:ext cx="264914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Konfirmasi Otomatis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19273" y="5729764"/>
            <a:ext cx="2852499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Setelah pembayaran sukses, pengunjung menerima konfirmasi otomatis untuk kepastian reservasi.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5846" y="4165878"/>
            <a:ext cx="3260765" cy="81653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779919" y="528851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Fasilitas Tambahan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0779919" y="5729764"/>
            <a:ext cx="2852618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Pilihan layanan ekstra seperti spa atau restoran dapat ditambahkan saat pemesanan untuk kenyamanan lebih.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83568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Desain dan Tampilan Website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32956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Antarmuka yang intuitif sehingga berbagai kalangan pengunjung dapat dengan mudah menggunakan website.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Responsif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Website dapat menyesuaikan tampilannya di berbagai perangkat seperti smartphone dan desktop dengan optimal.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Estetika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Desain yang elegan dan modern mencerminkan suasana hotel dan memperkuat citra brand secara visual.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40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Kesimpulan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281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3170634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128129"/>
            <a:ext cx="42486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Kemudahan dan Transparansi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618548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Website ini memudahkan proses pemesanan, memberikan informasi harga yang transparan, serta pengalaman digital yang memuaskan.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5231725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5189220"/>
            <a:ext cx="28715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Penguatan Branding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567963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Memperkuat citra hotel dan meningkatkan engagement pengunjung melalui pengalaman digital yang menarik dan modern.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2025-04-27T14:28:44Z</dcterms:created>
  <dcterms:modified xsi:type="dcterms:W3CDTF">2025-04-27T14:28:44Z</dcterms:modified>
</cp:coreProperties>
</file>